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uilding&#10;&#10;Description automatically generated">
            <a:extLst>
              <a:ext uri="{FF2B5EF4-FFF2-40B4-BE49-F238E27FC236}">
                <a16:creationId xmlns:a16="http://schemas.microsoft.com/office/drawing/2014/main" id="{8C6DE492-975C-4C26-AE8E-5231A4CE19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ACA59-BC1A-42C3-B377-0F964DF3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08C071-D5D8-4FE5-BD72-4B1306863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81ADE-F6FA-45C4-A89F-243DF7B6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290F-69D8-424A-913D-824E2302B691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22A40-F547-4D6B-9211-D9188482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DFD3E-5858-43A5-A13A-F0FBD678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3DB5-F38D-4A07-A19F-CFE9E798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3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547795-864F-423F-A219-61A758036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838B89-50C9-4037-B38A-9A6312235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DC67F-552C-4516-8D91-745A761C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290F-69D8-424A-913D-824E2302B691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02D5A-C967-4116-B3D1-9F3B5CC2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D1273-3F61-4C9F-873A-D49D855A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3DB5-F38D-4A07-A19F-CFE9E798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3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6ABD7D-BDFE-4A5F-A729-4DEE0829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2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A204B3-611E-4E7C-80D9-B4DF1EB31E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0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6270B059-5437-4FFB-8B09-638AE7F2F7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D5BFCA-DE26-4A6A-AFDE-B006BC81CD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9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3B42FB8-1B51-4715-AA95-B28B171142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75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96CD17-A525-4BF7-B21D-C44500B8C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0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C5EDC0-D1E8-4420-9ED7-B936688E31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1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AAAF3-1C23-4579-A3EE-B0CBD1CCE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143916-C662-42B4-B632-A506BB54AA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319A6-42A8-4059-B08E-7AA43A334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5A244-F085-401C-AE51-B7A1D944F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E290F-69D8-424A-913D-824E2302B691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05FC6-368D-4544-9BBE-7523E5A6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DD7CA-B329-4BC9-AC60-C3B59193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3DB5-F38D-4A07-A19F-CFE9E798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7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2ED1FB-D61F-4E6A-BE29-47F5998A4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4DADB-7476-4825-B5BD-F9A022645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3C489-3D05-4A46-886D-9778A5710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E290F-69D8-424A-913D-824E2302B691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95E3E-43A9-44EC-9BFB-8CFEC6D01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3CB0B-355B-4A45-A5E3-B07E5ED15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B3DB5-F38D-4A07-A19F-CFE9E798C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8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17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10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315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3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022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59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65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E699F0-3026-45CC-A264-BDFA2F8B9773}"/>
              </a:ext>
            </a:extLst>
          </p:cNvPr>
          <p:cNvSpPr txBox="1"/>
          <p:nvPr/>
        </p:nvSpPr>
        <p:spPr>
          <a:xfrm>
            <a:off x="6096000" y="1367406"/>
            <a:ext cx="53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latin typeface="Verdana" panose="020B0604030504040204" pitchFamily="34" charset="0"/>
                <a:ea typeface="Verdana" panose="020B0604030504040204" pitchFamily="34" charset="0"/>
              </a:rPr>
              <a:t>Date Contact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006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Liloiu</dc:creator>
  <cp:lastModifiedBy>George Liloiu</cp:lastModifiedBy>
  <cp:revision>3</cp:revision>
  <dcterms:created xsi:type="dcterms:W3CDTF">2020-01-20T19:02:41Z</dcterms:created>
  <dcterms:modified xsi:type="dcterms:W3CDTF">2020-01-20T19:40:44Z</dcterms:modified>
</cp:coreProperties>
</file>